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FBEF3-9777-534E-A8AF-EED6C6EB6CC8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7F742-3B17-4441-8FBE-59465A251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2882-16DD-EB4C-BD74-1450B731B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AB70B-EFA1-C348-A419-E179C3D9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40B45-A3DD-1045-8E2B-A6AAC413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CD269-1616-8547-BB5A-81B2E669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BDBC4-5629-1E48-B9FD-308A8315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1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1327-558C-1344-A51D-CEAD19FB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F9FE5-730C-B148-B484-4ABB62012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07724-2D9F-1745-90A8-76703DD0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72D8-8953-8C44-A8B8-6E4C51716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B16B-0DF5-734A-AB81-3B3808DD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3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C92EDF-FCE4-DF42-B11C-9D271E523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4AFEC-4377-1A44-A2D4-ECE871B0B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B59C-48B8-3744-A654-BB23AD6F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76A65-2A3E-D348-9FBF-D2F001C7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107BE-21A3-F44E-BA93-4EEE9903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5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6BB1-B04B-C945-9ACA-D7181FF8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B59D5-7779-6C4D-A9E3-DA79D532D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D67D-6B83-8A42-8FC6-DDEA27C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585A-8FC9-2E4C-8F4D-026BE228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51A1-C1D4-FC49-AFCF-488EF59CF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0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84ED-8CB2-4C4F-845F-764CC28B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89B58-E782-D149-BA8A-876E495A4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9E22-DB81-D145-83DE-BBC21546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A313C-181B-5046-AC82-7356942A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1FD60-4A57-1045-A324-32A7E0A2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6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6406-5912-A449-AF63-F4DECB1D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A8F8-933E-524B-8032-860F9E7F7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750BD-1717-D84E-9F56-7D6C0A220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31CCA-64E3-A74F-A1FC-C6C4C706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A01B-E944-DC4F-8236-DA252EDC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B375C-24B4-6F4D-AF11-5FC39C946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CD60-82AF-2A41-8A08-A3DC6CCC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77295-548C-CB41-A689-B80E4AC6F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5843B-7B6A-3948-B5C8-72289F326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1590E-EC83-CA43-B19B-0003EE94B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343378-8DC7-8E46-AA3D-BDFD0F689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D7E84-C2A7-9A4F-A768-869B06AD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7A5AA-FEB9-134A-8AF1-F420D2C7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E9C93-6C31-174A-813F-B07ED027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1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D4F8-2B0E-6A44-8887-F2D0C061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D2C4D-7CC6-B040-A36B-581DB1F9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64578-BBBB-2A48-9B14-2AAD2951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D09AF-22C9-9C4F-A503-DC6884E5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D90DA-4A57-9840-B744-D367685A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3CA31C-C5B4-7C4A-B2F8-CDE36186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7C4EF-602C-BE49-BC9A-AD7D6462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537E-3976-734B-8E09-FB343207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6F6F6-ED78-1B46-9005-A10525D5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38510-D615-F546-93F6-EA3F38923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B4503-C5CB-8145-8F77-0DC2035A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DA77A-9B5D-914A-B5CD-C8B9CED0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E0B24-628E-B746-9C38-4651434B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8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24E0-DD98-804F-86CF-1BEEE531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CA4B1-EF83-0646-8B85-4F1CAC68E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FBE78-5197-BE4A-90EF-540A11947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1EB38-BEB0-C94F-B911-A35FFF3D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0F06D-C0D0-4A4A-9946-580AB340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E1C83-8680-B24B-A492-F0C1B8A1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86D99-BB0B-8F48-BD89-328590D0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C2FA6-9B5E-424D-B6BC-DCA9F51A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1528-D3B0-8743-8E9C-13F894524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ADB0-F268-1142-BCB7-7E8D1AB58718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9C720-8B1C-4042-B320-DDCF9AB77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BEB71-B207-8D45-965F-0A77AE604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7CEA5-5406-124D-9B2A-D1B50C07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2846921" y="1524000"/>
            <a:ext cx="6498158" cy="17248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6DB7D7"/>
              </a:buClr>
              <a:buSzPts val="5060"/>
            </a:pPr>
            <a:r>
              <a:rPr lang="en-US" dirty="0" err="1"/>
              <a:t>Trox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2846922" y="3299013"/>
            <a:ext cx="6498159" cy="9166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dk1"/>
                </a:solidFill>
              </a:rPr>
              <a:t>https://</a:t>
            </a:r>
            <a:r>
              <a:rPr lang="en-US" u="sng" dirty="0" err="1">
                <a:solidFill>
                  <a:schemeClr val="dk1"/>
                </a:solidFill>
              </a:rPr>
              <a:t>github.com</a:t>
            </a:r>
            <a:r>
              <a:rPr lang="en-US" u="sng" dirty="0">
                <a:solidFill>
                  <a:schemeClr val="dk1"/>
                </a:solidFill>
              </a:rPr>
              <a:t>/saurabh688/</a:t>
            </a:r>
            <a:r>
              <a:rPr lang="en-US" u="sng" dirty="0" err="1">
                <a:solidFill>
                  <a:schemeClr val="dk1"/>
                </a:solidFill>
              </a:rPr>
              <a:t>Trox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AEE7E7-2591-572C-564D-37904ABA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39"/>
          <a:stretch/>
        </p:blipFill>
        <p:spPr>
          <a:xfrm>
            <a:off x="285009" y="190006"/>
            <a:ext cx="11435936" cy="6531428"/>
          </a:xfrm>
        </p:spPr>
      </p:pic>
    </p:spTree>
    <p:extLst>
      <p:ext uri="{BB962C8B-B14F-4D97-AF65-F5344CB8AC3E}">
        <p14:creationId xmlns:p14="http://schemas.microsoft.com/office/powerpoint/2010/main" val="40238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519D3E-0547-71DA-52D3-CD7FDC248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07"/>
          <a:stretch/>
        </p:blipFill>
        <p:spPr>
          <a:xfrm>
            <a:off x="605642" y="617518"/>
            <a:ext cx="10960924" cy="6103916"/>
          </a:xfrm>
        </p:spPr>
      </p:pic>
    </p:spTree>
    <p:extLst>
      <p:ext uri="{BB962C8B-B14F-4D97-AF65-F5344CB8AC3E}">
        <p14:creationId xmlns:p14="http://schemas.microsoft.com/office/powerpoint/2010/main" val="132903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E00F4F-42BD-F85E-CDA5-08423476A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01"/>
          <a:stretch/>
        </p:blipFill>
        <p:spPr>
          <a:xfrm>
            <a:off x="273133" y="308758"/>
            <a:ext cx="11281558" cy="6198920"/>
          </a:xfrm>
        </p:spPr>
      </p:pic>
    </p:spTree>
    <p:extLst>
      <p:ext uri="{BB962C8B-B14F-4D97-AF65-F5344CB8AC3E}">
        <p14:creationId xmlns:p14="http://schemas.microsoft.com/office/powerpoint/2010/main" val="9791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9760DA3B-DFA0-3E4E-16FC-E4649DD4B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10"/>
          <a:stretch/>
        </p:blipFill>
        <p:spPr>
          <a:xfrm>
            <a:off x="415636" y="285008"/>
            <a:ext cx="11162806" cy="6258296"/>
          </a:xfrm>
        </p:spPr>
      </p:pic>
    </p:spTree>
    <p:extLst>
      <p:ext uri="{BB962C8B-B14F-4D97-AF65-F5344CB8AC3E}">
        <p14:creationId xmlns:p14="http://schemas.microsoft.com/office/powerpoint/2010/main" val="2518875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1E880C-DFF2-A6FF-B7A9-932162633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59"/>
          <a:stretch/>
        </p:blipFill>
        <p:spPr>
          <a:xfrm>
            <a:off x="249382" y="201882"/>
            <a:ext cx="11150930" cy="6377048"/>
          </a:xfrm>
        </p:spPr>
      </p:pic>
    </p:spTree>
    <p:extLst>
      <p:ext uri="{BB962C8B-B14F-4D97-AF65-F5344CB8AC3E}">
        <p14:creationId xmlns:p14="http://schemas.microsoft.com/office/powerpoint/2010/main" val="63454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0410E9-EED1-B0C1-59A4-D50713944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66"/>
          <a:stretch/>
        </p:blipFill>
        <p:spPr>
          <a:xfrm>
            <a:off x="332509" y="190005"/>
            <a:ext cx="11067803" cy="5986958"/>
          </a:xfrm>
        </p:spPr>
      </p:pic>
    </p:spTree>
    <p:extLst>
      <p:ext uri="{BB962C8B-B14F-4D97-AF65-F5344CB8AC3E}">
        <p14:creationId xmlns:p14="http://schemas.microsoft.com/office/powerpoint/2010/main" val="3483150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6A8290-1118-2DA8-099B-A8735D024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61"/>
          <a:stretch/>
        </p:blipFill>
        <p:spPr>
          <a:xfrm>
            <a:off x="617517" y="190005"/>
            <a:ext cx="11091553" cy="6567055"/>
          </a:xfrm>
        </p:spPr>
      </p:pic>
    </p:spTree>
    <p:extLst>
      <p:ext uri="{BB962C8B-B14F-4D97-AF65-F5344CB8AC3E}">
        <p14:creationId xmlns:p14="http://schemas.microsoft.com/office/powerpoint/2010/main" val="138481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D12B7D-96C9-9BF7-FDB9-A0E363E06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52"/>
          <a:stretch/>
        </p:blipFill>
        <p:spPr>
          <a:xfrm>
            <a:off x="665018" y="201881"/>
            <a:ext cx="10521538" cy="6424550"/>
          </a:xfrm>
        </p:spPr>
      </p:pic>
    </p:spTree>
    <p:extLst>
      <p:ext uri="{BB962C8B-B14F-4D97-AF65-F5344CB8AC3E}">
        <p14:creationId xmlns:p14="http://schemas.microsoft.com/office/powerpoint/2010/main" val="172707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12A5D4-8AF3-355B-C3DA-C224F3463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12"/>
          <a:stretch/>
        </p:blipFill>
        <p:spPr>
          <a:xfrm>
            <a:off x="332509" y="106879"/>
            <a:ext cx="10782795" cy="6377048"/>
          </a:xfrm>
        </p:spPr>
      </p:pic>
    </p:spTree>
    <p:extLst>
      <p:ext uri="{BB962C8B-B14F-4D97-AF65-F5344CB8AC3E}">
        <p14:creationId xmlns:p14="http://schemas.microsoft.com/office/powerpoint/2010/main" val="684696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C9F478-6248-491D-6B9E-C55D113D3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29"/>
          <a:stretch/>
        </p:blipFill>
        <p:spPr>
          <a:xfrm>
            <a:off x="653143" y="213756"/>
            <a:ext cx="10996551" cy="6222669"/>
          </a:xfrm>
        </p:spPr>
      </p:pic>
    </p:spTree>
    <p:extLst>
      <p:ext uri="{BB962C8B-B14F-4D97-AF65-F5344CB8AC3E}">
        <p14:creationId xmlns:p14="http://schemas.microsoft.com/office/powerpoint/2010/main" val="245410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3C56E45-FC95-F7EA-07B7-FA37AD003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83"/>
          <a:stretch/>
        </p:blipFill>
        <p:spPr>
          <a:xfrm>
            <a:off x="457201" y="0"/>
            <a:ext cx="11035144" cy="6858000"/>
          </a:xfrm>
        </p:spPr>
      </p:pic>
    </p:spTree>
    <p:extLst>
      <p:ext uri="{BB962C8B-B14F-4D97-AF65-F5344CB8AC3E}">
        <p14:creationId xmlns:p14="http://schemas.microsoft.com/office/powerpoint/2010/main" val="920347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BC45F3-3BAB-2FB2-26F7-43AD9E75F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23"/>
          <a:stretch/>
        </p:blipFill>
        <p:spPr>
          <a:xfrm>
            <a:off x="106879" y="264226"/>
            <a:ext cx="11590316" cy="6329548"/>
          </a:xfrm>
        </p:spPr>
      </p:pic>
    </p:spTree>
    <p:extLst>
      <p:ext uri="{BB962C8B-B14F-4D97-AF65-F5344CB8AC3E}">
        <p14:creationId xmlns:p14="http://schemas.microsoft.com/office/powerpoint/2010/main" val="383040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E42589-5E7E-A01E-6DEC-E7ED2B7E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56"/>
          <a:stretch/>
        </p:blipFill>
        <p:spPr>
          <a:xfrm>
            <a:off x="213756" y="225631"/>
            <a:ext cx="11210306" cy="6258296"/>
          </a:xfrm>
        </p:spPr>
      </p:pic>
    </p:spTree>
    <p:extLst>
      <p:ext uri="{BB962C8B-B14F-4D97-AF65-F5344CB8AC3E}">
        <p14:creationId xmlns:p14="http://schemas.microsoft.com/office/powerpoint/2010/main" val="4069202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561973-C485-F6AD-AC1D-F493F0BD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00"/>
          <a:stretch/>
        </p:blipFill>
        <p:spPr>
          <a:xfrm>
            <a:off x="427513" y="201882"/>
            <a:ext cx="10842170" cy="6305796"/>
          </a:xfrm>
        </p:spPr>
      </p:pic>
    </p:spTree>
    <p:extLst>
      <p:ext uri="{BB962C8B-B14F-4D97-AF65-F5344CB8AC3E}">
        <p14:creationId xmlns:p14="http://schemas.microsoft.com/office/powerpoint/2010/main" val="428245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8998A9-322C-ED6F-D350-E56000977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86"/>
          <a:stretch/>
        </p:blipFill>
        <p:spPr>
          <a:xfrm>
            <a:off x="581891" y="273132"/>
            <a:ext cx="10675917" cy="6234545"/>
          </a:xfrm>
        </p:spPr>
      </p:pic>
    </p:spTree>
    <p:extLst>
      <p:ext uri="{BB962C8B-B14F-4D97-AF65-F5344CB8AC3E}">
        <p14:creationId xmlns:p14="http://schemas.microsoft.com/office/powerpoint/2010/main" val="2422160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867DB6-5F7E-1E8E-F043-235332690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61"/>
          <a:stretch/>
        </p:blipFill>
        <p:spPr>
          <a:xfrm>
            <a:off x="617517" y="225632"/>
            <a:ext cx="10295905" cy="6519552"/>
          </a:xfrm>
        </p:spPr>
      </p:pic>
    </p:spTree>
    <p:extLst>
      <p:ext uri="{BB962C8B-B14F-4D97-AF65-F5344CB8AC3E}">
        <p14:creationId xmlns:p14="http://schemas.microsoft.com/office/powerpoint/2010/main" val="271872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ABF015FD-42A3-2EA1-9E79-9EEE7D5FC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76"/>
          <a:stretch/>
        </p:blipFill>
        <p:spPr>
          <a:xfrm>
            <a:off x="676894" y="142505"/>
            <a:ext cx="10794669" cy="6412674"/>
          </a:xfrm>
        </p:spPr>
      </p:pic>
    </p:spTree>
    <p:extLst>
      <p:ext uri="{BB962C8B-B14F-4D97-AF65-F5344CB8AC3E}">
        <p14:creationId xmlns:p14="http://schemas.microsoft.com/office/powerpoint/2010/main" val="123543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EE0FD6-0D1C-A0C5-4DBF-B12B54D4E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78"/>
          <a:stretch/>
        </p:blipFill>
        <p:spPr>
          <a:xfrm>
            <a:off x="158800" y="225631"/>
            <a:ext cx="11808064" cy="6412675"/>
          </a:xfrm>
        </p:spPr>
      </p:pic>
    </p:spTree>
    <p:extLst>
      <p:ext uri="{BB962C8B-B14F-4D97-AF65-F5344CB8AC3E}">
        <p14:creationId xmlns:p14="http://schemas.microsoft.com/office/powerpoint/2010/main" val="119588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B5B732-C3A0-F3AB-D58F-E8CBBCC78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27"/>
          <a:stretch/>
        </p:blipFill>
        <p:spPr>
          <a:xfrm>
            <a:off x="623455" y="1"/>
            <a:ext cx="11180617" cy="6697682"/>
          </a:xfrm>
        </p:spPr>
      </p:pic>
    </p:spTree>
    <p:extLst>
      <p:ext uri="{BB962C8B-B14F-4D97-AF65-F5344CB8AC3E}">
        <p14:creationId xmlns:p14="http://schemas.microsoft.com/office/powerpoint/2010/main" val="41467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2D6DA1CF-4FD3-2FEC-BD95-C599B509A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47"/>
          <a:stretch/>
        </p:blipFill>
        <p:spPr>
          <a:xfrm>
            <a:off x="498765" y="95004"/>
            <a:ext cx="11180618" cy="6762996"/>
          </a:xfrm>
        </p:spPr>
      </p:pic>
    </p:spTree>
    <p:extLst>
      <p:ext uri="{BB962C8B-B14F-4D97-AF65-F5344CB8AC3E}">
        <p14:creationId xmlns:p14="http://schemas.microsoft.com/office/powerpoint/2010/main" val="107325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8BADCA3-E48E-1AD9-B590-8CC50AD31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50"/>
          <a:stretch/>
        </p:blipFill>
        <p:spPr>
          <a:xfrm>
            <a:off x="356261" y="201881"/>
            <a:ext cx="10770918" cy="6472051"/>
          </a:xfrm>
        </p:spPr>
      </p:pic>
    </p:spTree>
    <p:extLst>
      <p:ext uri="{BB962C8B-B14F-4D97-AF65-F5344CB8AC3E}">
        <p14:creationId xmlns:p14="http://schemas.microsoft.com/office/powerpoint/2010/main" val="377998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53B762-9719-5EB4-37D1-361744B6B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85"/>
          <a:stretch/>
        </p:blipFill>
        <p:spPr>
          <a:xfrm>
            <a:off x="498764" y="296883"/>
            <a:ext cx="10782794" cy="6293922"/>
          </a:xfrm>
        </p:spPr>
      </p:pic>
    </p:spTree>
    <p:extLst>
      <p:ext uri="{BB962C8B-B14F-4D97-AF65-F5344CB8AC3E}">
        <p14:creationId xmlns:p14="http://schemas.microsoft.com/office/powerpoint/2010/main" val="20008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DBEA59-48C9-A71C-7B04-100A50851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51"/>
          <a:stretch/>
        </p:blipFill>
        <p:spPr>
          <a:xfrm>
            <a:off x="427512" y="249382"/>
            <a:ext cx="10925298" cy="6377049"/>
          </a:xfrm>
        </p:spPr>
      </p:pic>
    </p:spTree>
    <p:extLst>
      <p:ext uri="{BB962C8B-B14F-4D97-AF65-F5344CB8AC3E}">
        <p14:creationId xmlns:p14="http://schemas.microsoft.com/office/powerpoint/2010/main" val="11274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D9D78E-D3A1-07F5-BF79-C097C6536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43"/>
          <a:stretch/>
        </p:blipFill>
        <p:spPr>
          <a:xfrm>
            <a:off x="380010" y="308758"/>
            <a:ext cx="11055928" cy="6388925"/>
          </a:xfrm>
        </p:spPr>
      </p:pic>
    </p:spTree>
    <p:extLst>
      <p:ext uri="{BB962C8B-B14F-4D97-AF65-F5344CB8AC3E}">
        <p14:creationId xmlns:p14="http://schemas.microsoft.com/office/powerpoint/2010/main" val="29354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</Words>
  <Application>Microsoft Macintosh PowerPoint</Application>
  <PresentationFormat>Widescreen</PresentationFormat>
  <Paragraphs>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Trox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Trox Github</dc:title>
  <dc:creator>Rai, Saurabh</dc:creator>
  <cp:lastModifiedBy>Rai, Saurabh</cp:lastModifiedBy>
  <cp:revision>2</cp:revision>
  <dcterms:created xsi:type="dcterms:W3CDTF">2022-04-12T02:04:43Z</dcterms:created>
  <dcterms:modified xsi:type="dcterms:W3CDTF">2022-05-01T15:31:58Z</dcterms:modified>
</cp:coreProperties>
</file>